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Diapositive de titre. A retravailler : masque, logo eSbi, arriere-plan. Annoncer le message central en une phrase.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Ne pas lire les chiffres : commenter ce qu ils signifient. Regle du 6x6 a respecter.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Inserer ici le graphique en courbes CA 2025 vs 2026 issu d Excel. Titre-message, pas titre-sujet.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Coeur du pitch. Le contraste des paniers moyens doit sauter aux yeux : histogramme compare.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Inserer le TCD region x categorie. Faire ressortir la case vide qui explique tout.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Trois actions maximum, chacune chiffree et datee. C est la diapositive qu on retient.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Chiffrer le gain attendu : c est ce qui declenche la decision.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Diapositive de cloture. Prevoir 2 diapositives d annexe masquees pour les questions previsibles.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640080"/>
            <a:ext cx="1069848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/>
              <a:t>Datashop - Revue commerciale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103120"/>
            <a:ext cx="10698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/>
              <a:t>Presentation a la direction | (votre prenom et nom)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640080"/>
            <a:ext cx="1069848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/>
              <a:t>Le constat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103120"/>
            <a:ext cx="10698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/>
              <a:t>123 commandes en 2026</a:t>
            </a:r>
          </a:p>
          <a:p>
            <a:r>
              <a:rPr sz="2200"/>
              <a:t>51 306 EUR de chiffre d affaires</a:t>
            </a:r>
          </a:p>
          <a:p>
            <a:r>
              <a:rPr sz="2200"/>
              <a:t>Plus de 9 % par rapport a 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640080"/>
            <a:ext cx="1069848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/>
              <a:t>Une croissance reelle mais irreguliere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103120"/>
            <a:ext cx="10698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/>
              <a:t>Creux de fevrier a avril</a:t>
            </a:r>
          </a:p>
          <a:p>
            <a:r>
              <a:rPr sz="2200"/>
              <a:t>Pic de novembre et decembre</a:t>
            </a:r>
          </a:p>
          <a:p>
            <a:r>
              <a:rPr sz="2200"/>
              <a:t>La saisonnalite structure l annee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640080"/>
            <a:ext cx="1069848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/>
              <a:t>Le probleme : la region 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103120"/>
            <a:ext cx="10698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/>
              <a:t>12 % du chiffre d affaires</a:t>
            </a:r>
          </a:p>
          <a:p>
            <a:r>
              <a:rPr sz="2200"/>
              <a:t>Panier moyen 272 EUR contre 522 EUR a l Ouest</a:t>
            </a:r>
          </a:p>
          <a:p>
            <a:r>
              <a:rPr sz="2200"/>
              <a:t>Meme nombre de commerciaux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640080"/>
            <a:ext cx="1069848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/>
              <a:t>Ce que revele l analyse produit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103120"/>
            <a:ext cx="10698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/>
              <a:t>Les ordinateurs font 28 % du CA</a:t>
            </a:r>
          </a:p>
          <a:p>
            <a:r>
              <a:rPr sz="2200"/>
              <a:t>Mais tres peu vendus a l Est</a:t>
            </a:r>
          </a:p>
          <a:p>
            <a:r>
              <a:rPr sz="2200"/>
              <a:t>Le potentiel est sur la montee en gamme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640080"/>
            <a:ext cx="1069848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/>
              <a:t>Le plan d action propose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103120"/>
            <a:ext cx="10698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/>
              <a:t>Former les commerciaux Est a la vente d ordinateurs</a:t>
            </a:r>
          </a:p>
          <a:p>
            <a:r>
              <a:rPr sz="2200"/>
              <a:t>Offre packagee poste, ecran et station</a:t>
            </a:r>
          </a:p>
          <a:p>
            <a:r>
              <a:rPr sz="2200"/>
              <a:t>Objectif : panier moyen a 400 EUR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640080"/>
            <a:ext cx="1069848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/>
              <a:t>Ce que cela represente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103120"/>
            <a:ext cx="10698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/>
              <a:t>Panier Est de 272 a 400 EUR</a:t>
            </a:r>
          </a:p>
          <a:p>
            <a:r>
              <a:rPr sz="2200"/>
              <a:t>Soit environ 2 900 EUR sur l annee</a:t>
            </a:r>
          </a:p>
          <a:p>
            <a:r>
              <a:rPr sz="2200"/>
              <a:t>Sans recruter un seul commercial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640080"/>
            <a:ext cx="1069848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/>
              <a:t>Merci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103120"/>
            <a:ext cx="10698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/>
              <a:t>Questions ?</a:t>
            </a:r>
          </a:p>
          <a:p>
            <a:r>
              <a:rPr sz="2200"/>
              <a:t>(votre prenom et nom) | Stage service commercial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