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notesMaster" Target="notesMasters/notesMaster1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NOTES DU PRÉSENTATEUR (brouillon, invisible pour le public). Écrivez ici ce que vous allez DIRE. En mode Présentateur, ces notes s'affichent sur VOTRE écran ; le vidéoprojecteur ne montre que la diapo. À l'impression, choisissez « Pages de commentaires » pour un brouillon papier.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slide" Target="slide2.xml"/><Relationship Id="rId3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slide" Target="slide1.xml"/><Relationship Id="rId3" Type="http://schemas.openxmlformats.org/officeDocument/2006/relationships/slide" Target="slide3.xml"/><Relationship Id="rId4" Type="http://schemas.openxmlformats.org/officeDocument/2006/relationships/slide" Target="slide4.xml"/><Relationship Id="rId5" Type="http://schemas.openxmlformats.org/officeDocument/2006/relationships/slide" Target="slide5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slide" Target="slide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slide" Target="slide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slide" Target="slide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108960"/>
          </a:xfrm>
          <a:prstGeom prst="rect">
            <a:avLst/>
          </a:prstGeom>
          <a:solidFill>
            <a:srgbClr val="D247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822960"/>
            <a:ext cx="1069848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</a:rPr>
              <a:t>PRÉSENTATION INTERACTIVE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920240"/>
            <a:ext cx="1069848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200" b="0">
                <a:solidFill>
                  <a:srgbClr val="FFFFFF"/>
                </a:solidFill>
              </a:rPr>
              <a:t>Modèle générique — à personnaliser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566160"/>
            <a:ext cx="1069848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0">
                <a:solidFill>
                  <a:srgbClr val="2B2B2B"/>
                </a:solidFill>
              </a:rPr>
              <a:t>Un modèle prêt à l'emploi : masque, menu cliquable, fiches en tableaux, transition Morphose et notes du présentateur.</a:t>
            </a:r>
          </a:p>
        </p:txBody>
      </p:sp>
      <p:sp>
        <p:nvSpPr>
          <p:cNvPr id="6" name="Rounded Rectangle 5">
            <a:hlinkClick action="ppaction://hlinksldjump" r:id="rId2"/>
          </p:cNvPr>
          <p:cNvSpPr/>
          <p:nvPr/>
        </p:nvSpPr>
        <p:spPr>
          <a:xfrm>
            <a:off x="731520" y="4754880"/>
            <a:ext cx="2926080" cy="731520"/>
          </a:xfrm>
          <a:prstGeom prst="roundRect">
            <a:avLst/>
          </a:prstGeom>
          <a:solidFill>
            <a:srgbClr val="11786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600" b="1">
                <a:solidFill>
                  <a:srgbClr val="FFFFFF"/>
                </a:solidFill>
              </a:rPr>
              <a:t>Aller au menu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00800"/>
            <a:ext cx="68580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9E3217"/>
                </a:solidFill>
              </a:rPr>
              <a:t>Template interactif - Skolae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47120" y="6400800"/>
            <a:ext cx="6400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fld id="{B7C27DB4-3F4E-4C6E-9E1A-1A2B3C4D5E6F}" type="slidenum">
              <a:rPr lang="fr-FR" sz="1000">
                <a:solidFill>
                  <a:srgbClr val="9E3217"/>
                </a:solidFill>
              </a:rPr>
              <a:t>1</a:t>
            </a:fld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9E32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64592"/>
            <a:ext cx="82296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</a:rPr>
              <a:t>MENU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10652760" y="246888"/>
            <a:ext cx="1097280" cy="594360"/>
          </a:xfrm>
          <a:prstGeom prst="roundRect">
            <a:avLst/>
          </a:prstGeom>
          <a:solidFill>
            <a:srgbClr val="11786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600" b="1">
                <a:solidFill>
                  <a:srgbClr val="FFFFFF"/>
                </a:solidFill>
              </a:rPr>
              <a:t>Accueil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28016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0">
                <a:solidFill>
                  <a:srgbClr val="786F6A"/>
                </a:solidFill>
              </a:rPr>
              <a:t>Cliquez sur un bouton (en mode Diaporama) pour aller à la fiche correspondante.</a:t>
            </a:r>
          </a:p>
        </p:txBody>
      </p:sp>
      <p:sp>
        <p:nvSpPr>
          <p:cNvPr id="6" name="Rounded Rectangle 5">
            <a:hlinkClick action="ppaction://hlinksldjump" r:id="rId3"/>
          </p:cNvPr>
          <p:cNvSpPr/>
          <p:nvPr/>
        </p:nvSpPr>
        <p:spPr>
          <a:xfrm>
            <a:off x="1600200" y="2377440"/>
            <a:ext cx="8961120" cy="731520"/>
          </a:xfrm>
          <a:prstGeom prst="roundRect">
            <a:avLst/>
          </a:prstGeom>
          <a:solidFill>
            <a:srgbClr val="D247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600" b="1">
                <a:solidFill>
                  <a:srgbClr val="FFFFFF"/>
                </a:solidFill>
              </a:rPr>
              <a:t>Fiche - Profil A</a:t>
            </a:r>
          </a:p>
        </p:txBody>
      </p:sp>
      <p:sp>
        <p:nvSpPr>
          <p:cNvPr id="7" name="Rounded Rectangle 6">
            <a:hlinkClick action="ppaction://hlinksldjump" r:id="rId4"/>
          </p:cNvPr>
          <p:cNvSpPr/>
          <p:nvPr/>
        </p:nvSpPr>
        <p:spPr>
          <a:xfrm>
            <a:off x="1600200" y="3383280"/>
            <a:ext cx="8961120" cy="731520"/>
          </a:xfrm>
          <a:prstGeom prst="roundRect">
            <a:avLst/>
          </a:prstGeom>
          <a:solidFill>
            <a:srgbClr val="D247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600" b="1">
                <a:solidFill>
                  <a:srgbClr val="FFFFFF"/>
                </a:solidFill>
              </a:rPr>
              <a:t>Fiche - Profil B</a:t>
            </a:r>
          </a:p>
        </p:txBody>
      </p:sp>
      <p:sp>
        <p:nvSpPr>
          <p:cNvPr id="8" name="Rounded Rectangle 7">
            <a:hlinkClick action="ppaction://hlinksldjump" r:id="rId5"/>
          </p:cNvPr>
          <p:cNvSpPr/>
          <p:nvPr/>
        </p:nvSpPr>
        <p:spPr>
          <a:xfrm>
            <a:off x="1600200" y="4389120"/>
            <a:ext cx="8961120" cy="731520"/>
          </a:xfrm>
          <a:prstGeom prst="roundRect">
            <a:avLst/>
          </a:prstGeom>
          <a:solidFill>
            <a:srgbClr val="D247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600" b="1">
                <a:solidFill>
                  <a:srgbClr val="FFFFFF"/>
                </a:solidFill>
              </a:rPr>
              <a:t>Fiche - Profil 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400800"/>
            <a:ext cx="68580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9E3217"/>
                </a:solidFill>
              </a:rPr>
              <a:t>Template interactif - Skolae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247120" y="6400800"/>
            <a:ext cx="6400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fld id="{B7C27DB4-3F4E-4C6E-9E1A-1A2B3C4D5E6F}" type="slidenum">
              <a:rPr lang="fr-FR" sz="1000">
                <a:solidFill>
                  <a:srgbClr val="9E3217"/>
                </a:solidFill>
              </a:rPr>
              <a:t>1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9E32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64592"/>
            <a:ext cx="82296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</a:rPr>
              <a:t>PROFIL A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10652760" y="246888"/>
            <a:ext cx="1097280" cy="594360"/>
          </a:xfrm>
          <a:prstGeom prst="roundRect">
            <a:avLst/>
          </a:prstGeom>
          <a:solidFill>
            <a:srgbClr val="11786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600" b="1">
                <a:solidFill>
                  <a:srgbClr val="FFFFFF"/>
                </a:solidFill>
              </a:rPr>
              <a:t>Accueil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00200" y="1828800"/>
          <a:ext cx="896112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4448"/>
                <a:gridCol w="5376672"/>
              </a:tblGrid>
              <a:tr h="502920"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</a:rPr>
                        <a:t>Élément</a:t>
                      </a:r>
                    </a:p>
                  </a:txBody>
                  <a:tcPr>
                    <a:solidFill>
                      <a:srgbClr val="9E321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</a:rPr>
                        <a:t>Détail</a:t>
                      </a:r>
                    </a:p>
                  </a:txBody>
                  <a:tcPr>
                    <a:solidFill>
                      <a:srgbClr val="D24726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9E3217"/>
                          </a:solidFill>
                        </a:rPr>
                        <a:t>Nom</a:t>
                      </a:r>
                    </a:p>
                  </a:txBody>
                  <a:tcPr>
                    <a:solidFill>
                      <a:srgbClr val="F4EC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2B2B2B"/>
                          </a:solidFill>
                        </a:rPr>
                        <a:t>Profil 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9E3217"/>
                          </a:solidFill>
                        </a:rPr>
                        <a:t>Rôle</a:t>
                      </a:r>
                    </a:p>
                  </a:txBody>
                  <a:tcPr>
                    <a:solidFill>
                      <a:srgbClr val="F4EC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2B2B2B"/>
                          </a:solidFill>
                        </a:rPr>
                        <a:t>...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9E3217"/>
                          </a:solidFill>
                        </a:rPr>
                        <a:t>Particularité</a:t>
                      </a:r>
                    </a:p>
                  </a:txBody>
                  <a:tcPr>
                    <a:solidFill>
                      <a:srgbClr val="F4EC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2B2B2B"/>
                          </a:solidFill>
                        </a:rPr>
                        <a:t>...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00200" y="4297680"/>
            <a:ext cx="896112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0">
                <a:solidFill>
                  <a:srgbClr val="786F6A"/>
                </a:solidFill>
              </a:rPr>
              <a:t>Astuce : un tableau aligne tout proprement — plus net que des zones de texte séparées.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00800"/>
            <a:ext cx="68580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9E3217"/>
                </a:solidFill>
              </a:rPr>
              <a:t>Template interactif - Skolae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47120" y="6400800"/>
            <a:ext cx="6400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fld id="{B7C27DB4-3F4E-4C6E-9E1A-1A2B3C4D5E6F}" type="slidenum">
              <a:rPr lang="fr-FR" sz="1000">
                <a:solidFill>
                  <a:srgbClr val="9E3217"/>
                </a:solidFill>
              </a:rPr>
              <a:t>1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9E32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64592"/>
            <a:ext cx="82296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</a:rPr>
              <a:t>PROFIL B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10652760" y="246888"/>
            <a:ext cx="1097280" cy="594360"/>
          </a:xfrm>
          <a:prstGeom prst="roundRect">
            <a:avLst/>
          </a:prstGeom>
          <a:solidFill>
            <a:srgbClr val="11786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600" b="1">
                <a:solidFill>
                  <a:srgbClr val="FFFFFF"/>
                </a:solidFill>
              </a:rPr>
              <a:t>Accueil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00200" y="1828800"/>
          <a:ext cx="896112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4448"/>
                <a:gridCol w="5376672"/>
              </a:tblGrid>
              <a:tr h="502920"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</a:rPr>
                        <a:t>Élément</a:t>
                      </a:r>
                    </a:p>
                  </a:txBody>
                  <a:tcPr>
                    <a:solidFill>
                      <a:srgbClr val="9E321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</a:rPr>
                        <a:t>Détail</a:t>
                      </a:r>
                    </a:p>
                  </a:txBody>
                  <a:tcPr>
                    <a:solidFill>
                      <a:srgbClr val="D24726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9E3217"/>
                          </a:solidFill>
                        </a:rPr>
                        <a:t>Nom</a:t>
                      </a:r>
                    </a:p>
                  </a:txBody>
                  <a:tcPr>
                    <a:solidFill>
                      <a:srgbClr val="F4EC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2B2B2B"/>
                          </a:solidFill>
                        </a:rPr>
                        <a:t>Profil B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9E3217"/>
                          </a:solidFill>
                        </a:rPr>
                        <a:t>Rôle</a:t>
                      </a:r>
                    </a:p>
                  </a:txBody>
                  <a:tcPr>
                    <a:solidFill>
                      <a:srgbClr val="F4EC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2B2B2B"/>
                          </a:solidFill>
                        </a:rPr>
                        <a:t>...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9E3217"/>
                          </a:solidFill>
                        </a:rPr>
                        <a:t>Particularité</a:t>
                      </a:r>
                    </a:p>
                  </a:txBody>
                  <a:tcPr>
                    <a:solidFill>
                      <a:srgbClr val="F4EC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2B2B2B"/>
                          </a:solidFill>
                        </a:rPr>
                        <a:t>...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00200" y="4297680"/>
            <a:ext cx="896112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0">
                <a:solidFill>
                  <a:srgbClr val="786F6A"/>
                </a:solidFill>
              </a:rPr>
              <a:t>Astuce : un tableau aligne tout proprement — plus net que des zones de texte séparées.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00800"/>
            <a:ext cx="68580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9E3217"/>
                </a:solidFill>
              </a:rPr>
              <a:t>Template interactif - Skolae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47120" y="6400800"/>
            <a:ext cx="6400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fld id="{B7C27DB4-3F4E-4C6E-9E1A-1A2B3C4D5E6F}" type="slidenum">
              <a:rPr lang="fr-FR" sz="1000">
                <a:solidFill>
                  <a:srgbClr val="9E3217"/>
                </a:solidFill>
              </a:rPr>
              <a:t>1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9E32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64592"/>
            <a:ext cx="82296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</a:rPr>
              <a:t>PROFIL C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10652760" y="246888"/>
            <a:ext cx="1097280" cy="594360"/>
          </a:xfrm>
          <a:prstGeom prst="roundRect">
            <a:avLst/>
          </a:prstGeom>
          <a:solidFill>
            <a:srgbClr val="11786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600" b="1">
                <a:solidFill>
                  <a:srgbClr val="FFFFFF"/>
                </a:solidFill>
              </a:rPr>
              <a:t>Accueil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00200" y="1828800"/>
          <a:ext cx="896112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4448"/>
                <a:gridCol w="5376672"/>
              </a:tblGrid>
              <a:tr h="502920"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</a:rPr>
                        <a:t>Élément</a:t>
                      </a:r>
                    </a:p>
                  </a:txBody>
                  <a:tcPr>
                    <a:solidFill>
                      <a:srgbClr val="9E321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</a:rPr>
                        <a:t>Détail</a:t>
                      </a:r>
                    </a:p>
                  </a:txBody>
                  <a:tcPr>
                    <a:solidFill>
                      <a:srgbClr val="D24726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9E3217"/>
                          </a:solidFill>
                        </a:rPr>
                        <a:t>Nom</a:t>
                      </a:r>
                    </a:p>
                  </a:txBody>
                  <a:tcPr>
                    <a:solidFill>
                      <a:srgbClr val="F4EC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2B2B2B"/>
                          </a:solidFill>
                        </a:rPr>
                        <a:t>Profil C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9E3217"/>
                          </a:solidFill>
                        </a:rPr>
                        <a:t>Rôle</a:t>
                      </a:r>
                    </a:p>
                  </a:txBody>
                  <a:tcPr>
                    <a:solidFill>
                      <a:srgbClr val="F4EC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2B2B2B"/>
                          </a:solidFill>
                        </a:rPr>
                        <a:t>...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9E3217"/>
                          </a:solidFill>
                        </a:rPr>
                        <a:t>Particularité</a:t>
                      </a:r>
                    </a:p>
                  </a:txBody>
                  <a:tcPr>
                    <a:solidFill>
                      <a:srgbClr val="F4EC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2B2B2B"/>
                          </a:solidFill>
                        </a:rPr>
                        <a:t>...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00200" y="4297680"/>
            <a:ext cx="896112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0">
                <a:solidFill>
                  <a:srgbClr val="786F6A"/>
                </a:solidFill>
              </a:rPr>
              <a:t>Astuce : un tableau aligne tout proprement — plus net que des zones de texte séparées.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00800"/>
            <a:ext cx="68580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9E3217"/>
                </a:solidFill>
              </a:rPr>
              <a:t>Template interactif - Skolae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47120" y="6400800"/>
            <a:ext cx="6400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fld id="{B7C27DB4-3F4E-4C6E-9E1A-1A2B3C4D5E6F}" type="slidenum">
              <a:rPr lang="fr-FR" sz="1000">
                <a:solidFill>
                  <a:srgbClr val="9E3217"/>
                </a:solidFill>
              </a:rPr>
              <a:t>1</a:t>
            </a:fld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