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0287000" cy="1828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5681133"/>
            <a:ext cx="8743950" cy="392006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10363200"/>
            <a:ext cx="7200900" cy="4673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8643" y="45200709"/>
            <a:ext cx="2700337" cy="259644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4065" y="45200709"/>
            <a:ext cx="3664743" cy="259644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3893" y="45200709"/>
            <a:ext cx="2700337" cy="259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643" y="1952981"/>
            <a:ext cx="10415587" cy="8128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643" y="11379200"/>
            <a:ext cx="10415587" cy="3218462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8643" y="45200709"/>
            <a:ext cx="2700337" cy="259644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4065" y="45200709"/>
            <a:ext cx="3664743" cy="259644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3893" y="45200709"/>
            <a:ext cx="2700337" cy="259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11751733"/>
            <a:ext cx="8743950" cy="36322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7751234"/>
            <a:ext cx="8743950" cy="400049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8643" y="45200709"/>
            <a:ext cx="2700337" cy="259644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4065" y="45200709"/>
            <a:ext cx="3664743" cy="259644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3893" y="45200709"/>
            <a:ext cx="2700337" cy="259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643" y="1952981"/>
            <a:ext cx="10415587" cy="8128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0" y="4267200"/>
            <a:ext cx="4543425" cy="120692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9225" y="4267200"/>
            <a:ext cx="4543425" cy="1206923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643" y="45200709"/>
            <a:ext cx="2700337" cy="259644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4065" y="45200709"/>
            <a:ext cx="3664743" cy="259644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93893" y="45200709"/>
            <a:ext cx="2700337" cy="259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643" y="1952981"/>
            <a:ext cx="10415587" cy="8128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093634"/>
            <a:ext cx="4545211" cy="17060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5799666"/>
            <a:ext cx="4545211" cy="105367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53" y="4093634"/>
            <a:ext cx="4546996" cy="170603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53" y="5799666"/>
            <a:ext cx="4546996" cy="105367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8643" y="45200709"/>
            <a:ext cx="2700337" cy="259644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954065" y="45200709"/>
            <a:ext cx="3664743" cy="259644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293893" y="45200709"/>
            <a:ext cx="2700337" cy="259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643" y="1952981"/>
            <a:ext cx="10415587" cy="8128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8643" y="45200709"/>
            <a:ext cx="2700337" cy="259644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54065" y="45200709"/>
            <a:ext cx="3664743" cy="259644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293893" y="45200709"/>
            <a:ext cx="2700337" cy="259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78643" y="45200709"/>
            <a:ext cx="2700337" cy="259644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54065" y="45200709"/>
            <a:ext cx="3664743" cy="259644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93893" y="45200709"/>
            <a:ext cx="2700337" cy="259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728133"/>
            <a:ext cx="3384352" cy="30988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728133"/>
            <a:ext cx="5750718" cy="1560830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0" y="3826933"/>
            <a:ext cx="3384352" cy="1250950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643" y="45200709"/>
            <a:ext cx="2700337" cy="259644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4065" y="45200709"/>
            <a:ext cx="3664743" cy="259644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93893" y="45200709"/>
            <a:ext cx="2700337" cy="259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12801600"/>
            <a:ext cx="6172200" cy="151130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1634066"/>
            <a:ext cx="6172200" cy="10972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14312901"/>
            <a:ext cx="6172200" cy="21462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643" y="45200709"/>
            <a:ext cx="2700337" cy="259644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54065" y="45200709"/>
            <a:ext cx="3664743" cy="259644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93893" y="45200709"/>
            <a:ext cx="2700337" cy="259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643" y="1952981"/>
            <a:ext cx="10415587" cy="8128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3" y="11379200"/>
            <a:ext cx="10415587" cy="321846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8643" y="45200709"/>
            <a:ext cx="2700337" cy="259644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4065" y="45200709"/>
            <a:ext cx="3664743" cy="259644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3893" y="45200709"/>
            <a:ext cx="2700337" cy="259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732368"/>
            <a:ext cx="2314575" cy="1560406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0" y="732368"/>
            <a:ext cx="6772275" cy="1560406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8643" y="45200709"/>
            <a:ext cx="2700337" cy="2596442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4065" y="45200709"/>
            <a:ext cx="3664743" cy="2596442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93893" y="45200709"/>
            <a:ext cx="2700337" cy="2596442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732368"/>
            <a:ext cx="9258300" cy="3048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4267200"/>
            <a:ext cx="9258300" cy="12069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16950266"/>
            <a:ext cx="2400300" cy="973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16950266"/>
            <a:ext cx="3257550" cy="973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16950266"/>
            <a:ext cx="2400300" cy="973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3B5BFD"/>
            </a:gs>
            <a:gs pos="100000">
              <a:srgbClr val="0B1220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Logo Datashop" descr="datashop-logo-blan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00" y="864000"/>
            <a:ext cx="4320000" cy="972000"/>
          </a:xfrm>
          <a:prstGeom prst="rect">
            <a:avLst/>
          </a:prstGeom>
        </p:spPr>
      </p:pic>
      <p:sp>
        <p:nvSpPr>
          <p:cNvPr id="3" name="Pastille"/>
          <p:cNvSpPr/>
          <p:nvPr/>
        </p:nvSpPr>
        <p:spPr>
          <a:xfrm>
            <a:off x="792000" y="15660000"/>
            <a:ext cx="3600000" cy="936000"/>
          </a:xfrm>
          <a:prstGeom prst="roundRect">
            <a:avLst/>
          </a:prstGeom>
          <a:solidFill>
            <a:srgbClr val="00D3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800" b="1">
                <a:solidFill>
                  <a:srgbClr val="0B1220"/>
                </a:solidFill>
              </a:rPr>
              <a:t>Rapport 2026</a:t>
            </a:r>
          </a:p>
        </p:txBody>
      </p:sp>
      <p:sp>
        <p:nvSpPr>
          <p:cNvPr id="4" name="Texte de l'écran 1"/>
          <p:cNvSpPr txBox="1"/>
          <p:nvPr/>
        </p:nvSpPr>
        <p:spPr>
          <a:xfrm>
            <a:off x="792000" y="6120000"/>
            <a:ext cx="864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000000"/>
                </a:solidFill>
                <a:latin typeface="Calibri"/>
              </a:rPr>
              <a:t>+16,2 %</a:t>
            </a:r>
          </a:p>
          <a:p>
            <a:r>
              <a:rPr sz="1800" b="0">
                <a:solidFill>
                  <a:srgbClr val="000000"/>
                </a:solidFill>
                <a:latin typeface="Calibri"/>
              </a:rPr>
              <a:t>de chiffre d'affaires en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3B5BFD"/>
            </a:gs>
            <a:gs pos="100000">
              <a:srgbClr val="0B1220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Logo Datashop" descr="datashop-logo-blan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00" y="864000"/>
            <a:ext cx="4320000" cy="972000"/>
          </a:xfrm>
          <a:prstGeom prst="rect">
            <a:avLst/>
          </a:prstGeom>
        </p:spPr>
      </p:pic>
      <p:sp>
        <p:nvSpPr>
          <p:cNvPr id="3" name="Pastille"/>
          <p:cNvSpPr/>
          <p:nvPr/>
        </p:nvSpPr>
        <p:spPr>
          <a:xfrm>
            <a:off x="792000" y="15660000"/>
            <a:ext cx="3600000" cy="936000"/>
          </a:xfrm>
          <a:prstGeom prst="roundRect">
            <a:avLst/>
          </a:prstGeom>
          <a:solidFill>
            <a:srgbClr val="00D3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800" b="1">
                <a:solidFill>
                  <a:srgbClr val="0B1220"/>
                </a:solidFill>
              </a:rPr>
              <a:t>Rapport 2026</a:t>
            </a:r>
          </a:p>
        </p:txBody>
      </p:sp>
      <p:sp>
        <p:nvSpPr>
          <p:cNvPr id="4" name="Texte de l'écran 2"/>
          <p:cNvSpPr txBox="1"/>
          <p:nvPr/>
        </p:nvSpPr>
        <p:spPr>
          <a:xfrm>
            <a:off x="792000" y="6120000"/>
            <a:ext cx="864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000000"/>
                </a:solidFill>
                <a:latin typeface="Calibri"/>
              </a:rPr>
              <a:t>936 commandes livrées</a:t>
            </a:r>
          </a:p>
          <a:p>
            <a:r>
              <a:rPr sz="1800" b="0">
                <a:solidFill>
                  <a:srgbClr val="000000"/>
                </a:solidFill>
                <a:latin typeface="Calibri"/>
              </a:rPr>
              <a:t>à nos clients en 2025 et 2026</a:t>
            </a:r>
          </a:p>
        </p:txBody>
      </p:sp>
      <p:sp>
        <p:nvSpPr>
          <p:cNvPr id="5" name="Liste à puces"/>
          <p:cNvSpPr txBox="1"/>
          <p:nvPr/>
        </p:nvSpPr>
        <p:spPr>
          <a:xfrm>
            <a:off x="792000" y="10800000"/>
            <a:ext cx="8640000" cy="28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har char="•"/>
            </a:pPr>
            <a:r>
              <a:rPr sz="1800" b="0">
                <a:solidFill>
                  <a:srgbClr val="000000"/>
                </a:solidFill>
                <a:latin typeface="Calibri"/>
              </a:rPr>
              <a:t>140 clients</a:t>
            </a:r>
          </a:p>
          <a:p>
            <a:pPr marL="342900" indent="-342900">
              <a:buChar char="•"/>
            </a:pPr>
            <a:r>
              <a:rPr sz="1800" b="0">
                <a:solidFill>
                  <a:srgbClr val="000000"/>
                </a:solidFill>
                <a:latin typeface="Calibri"/>
              </a:rPr>
              <a:t>46 produits</a:t>
            </a:r>
          </a:p>
          <a:p>
            <a:pPr marL="342900" indent="-342900">
              <a:buChar char="•"/>
            </a:pPr>
            <a:r>
              <a:rPr sz="1800" b="0">
                <a:solidFill>
                  <a:srgbClr val="000000"/>
                </a:solidFill>
                <a:latin typeface="Calibri"/>
              </a:rPr>
              <a:t>4 canaux de vente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3B5BFD"/>
            </a:gs>
            <a:gs pos="100000">
              <a:srgbClr val="0B1220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Logo Datashop" descr="datashop-logo-blan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00" y="864000"/>
            <a:ext cx="4320000" cy="972000"/>
          </a:xfrm>
          <a:prstGeom prst="rect">
            <a:avLst/>
          </a:prstGeom>
        </p:spPr>
      </p:pic>
      <p:sp>
        <p:nvSpPr>
          <p:cNvPr id="3" name="Pastille"/>
          <p:cNvSpPr/>
          <p:nvPr/>
        </p:nvSpPr>
        <p:spPr>
          <a:xfrm>
            <a:off x="792000" y="15660000"/>
            <a:ext cx="3600000" cy="936000"/>
          </a:xfrm>
          <a:prstGeom prst="roundRect">
            <a:avLst/>
          </a:prstGeom>
          <a:solidFill>
            <a:srgbClr val="00D3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800" b="1">
                <a:solidFill>
                  <a:srgbClr val="0B1220"/>
                </a:solidFill>
              </a:rPr>
              <a:t>Rapport 2026</a:t>
            </a:r>
          </a:p>
        </p:txBody>
      </p:sp>
      <p:sp>
        <p:nvSpPr>
          <p:cNvPr id="4" name="Texte de l'écran 3"/>
          <p:cNvSpPr txBox="1"/>
          <p:nvPr/>
        </p:nvSpPr>
        <p:spPr>
          <a:xfrm>
            <a:off x="792000" y="6120000"/>
            <a:ext cx="864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000000"/>
                </a:solidFill>
                <a:latin typeface="Calibri"/>
              </a:rPr>
              <a:t>12 mois sur 12</a:t>
            </a:r>
          </a:p>
          <a:p>
            <a:r>
              <a:rPr sz="1800" b="0">
                <a:solidFill>
                  <a:srgbClr val="000000"/>
                </a:solidFill>
                <a:latin typeface="Calibri"/>
              </a:rPr>
              <a:t>en hausse par rapport à 2025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92000" y="10800000"/>
          <a:ext cx="8640000" cy="14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000"/>
                <a:gridCol w="4320000"/>
              </a:tblGrid>
              <a:tr h="720000">
                <a:tc>
                  <a:txBody>
                    <a:bodyPr/>
                    <a:lstStyle/>
                    <a:p>
                      <a: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201 610 €</a:t>
                      </a:r>
                    </a:p>
                  </a:txBody>
                  <a:tcPr/>
                </a:tc>
              </a:tr>
              <a:tr h="720000">
                <a:tc>
                  <a:txBody>
                    <a:bodyPr/>
                    <a:lstStyle/>
                    <a:p>
                      <a:r>
                        <a:t>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234 291 €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3B5BFD"/>
            </a:gs>
            <a:gs pos="100000">
              <a:srgbClr val="0B1220"/>
            </a:gs>
          </a:gsLst>
          <a:lin scaled="0" ang="16200000"/>
        </a:gradFill>
        <a:effectLst/>
      </p:bgPr>
    </p:bg>
    <p:spTree>
      <p:nvGrpSpPr>
        <p:cNvPr id="1" name=""/>
        <p:cNvGrpSpPr/>
        <p:nvPr/>
      </p:nvGrpSpPr>
      <p:grpSpPr/>
      <p:pic>
        <p:nvPicPr>
          <p:cNvPr id="2" name="Logo Datashop" descr="datashop-logo-blan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00" y="864000"/>
            <a:ext cx="4320000" cy="972000"/>
          </a:xfrm>
          <a:prstGeom prst="rect">
            <a:avLst/>
          </a:prstGeom>
        </p:spPr>
      </p:pic>
      <p:sp>
        <p:nvSpPr>
          <p:cNvPr id="3" name="Pastille"/>
          <p:cNvSpPr/>
          <p:nvPr/>
        </p:nvSpPr>
        <p:spPr>
          <a:xfrm>
            <a:off x="792000" y="15660000"/>
            <a:ext cx="3600000" cy="936000"/>
          </a:xfrm>
          <a:prstGeom prst="roundRect">
            <a:avLst/>
          </a:prstGeom>
          <a:solidFill>
            <a:srgbClr val="00D3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2800" b="1">
                <a:solidFill>
                  <a:srgbClr val="0B1220"/>
                </a:solidFill>
              </a:rPr>
              <a:t>Brouillon</a:t>
            </a:r>
          </a:p>
        </p:txBody>
      </p:sp>
      <p:sp>
        <p:nvSpPr>
          <p:cNvPr id="4" name="Texte de l'écran 4"/>
          <p:cNvSpPr txBox="1"/>
          <p:nvPr/>
        </p:nvSpPr>
        <p:spPr>
          <a:xfrm>
            <a:off x="792000" y="6120000"/>
            <a:ext cx="864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000000"/>
                </a:solidFill>
                <a:latin typeface="Calibri"/>
              </a:rPr>
              <a:t>Brouillon : écran à supprimer</a:t>
            </a:r>
          </a:p>
          <a:p>
            <a:r>
              <a:rPr sz="1800" b="0">
                <a:solidFill>
                  <a:srgbClr val="000000"/>
                </a:solidFill>
                <a:latin typeface="Calibri"/>
              </a:rPr>
              <a:t>(doublon de l'écran 1)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Story Datashop 2026</dc:title>
  <dc:subject/>
  <dc:creator>Datashop · service communication</dc:creator>
  <cp:keywords/>
  <dc:description>Fichier du cours Word + PowerPoint BA1 (iSBi), Datashop est une entreprise fictive.</dc:description>
  <cp:lastModifiedBy>Datashop · service communication</cp:lastModifiedBy>
  <cp:revision>1</cp:revision>
  <dcterms:created xsi:type="dcterms:W3CDTF">2013-01-27T09:14:16Z</dcterms:created>
  <dcterms:modified xsi:type="dcterms:W3CDTF">2013-01-27T09:15:58Z</dcterms:modified>
  <cp:category/>
</cp:coreProperties>
</file>