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0287000" cy="10287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3195637"/>
            <a:ext cx="8743950" cy="22050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5829300"/>
            <a:ext cx="7200900" cy="26289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8643" y="14301787"/>
            <a:ext cx="2700337" cy="82153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4065" y="14301787"/>
            <a:ext cx="3664743" cy="82153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93893" y="14301787"/>
            <a:ext cx="2700337" cy="82153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8643" y="617935"/>
            <a:ext cx="10415587" cy="25717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643" y="3600450"/>
            <a:ext cx="10415587" cy="101834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8643" y="14301787"/>
            <a:ext cx="2700337" cy="82153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4065" y="14301787"/>
            <a:ext cx="3664743" cy="82153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93893" y="14301787"/>
            <a:ext cx="2700337" cy="82153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602" y="6610350"/>
            <a:ext cx="8743950" cy="204311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602" y="4360069"/>
            <a:ext cx="8743950" cy="225028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8643" y="14301787"/>
            <a:ext cx="2700337" cy="82153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4065" y="14301787"/>
            <a:ext cx="3664743" cy="82153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93893" y="14301787"/>
            <a:ext cx="2700337" cy="82153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8643" y="617935"/>
            <a:ext cx="10415587" cy="25717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0" y="2400300"/>
            <a:ext cx="4543425" cy="67889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29225" y="2400300"/>
            <a:ext cx="4543425" cy="67889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643" y="14301787"/>
            <a:ext cx="2700337" cy="82153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954065" y="14301787"/>
            <a:ext cx="3664743" cy="82153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93893" y="14301787"/>
            <a:ext cx="2700337" cy="82153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8643" y="617935"/>
            <a:ext cx="10415587" cy="25717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2302669"/>
            <a:ext cx="4545211" cy="95964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3262312"/>
            <a:ext cx="4545211" cy="592693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5653" y="2302669"/>
            <a:ext cx="4546996" cy="95964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5653" y="3262312"/>
            <a:ext cx="4546996" cy="592693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78643" y="14301787"/>
            <a:ext cx="2700337" cy="82153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954065" y="14301787"/>
            <a:ext cx="3664743" cy="82153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293893" y="14301787"/>
            <a:ext cx="2700337" cy="82153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8643" y="617935"/>
            <a:ext cx="10415587" cy="25717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78643" y="14301787"/>
            <a:ext cx="2700337" cy="82153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954065" y="14301787"/>
            <a:ext cx="3664743" cy="82153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93893" y="14301787"/>
            <a:ext cx="2700337" cy="82153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78643" y="14301787"/>
            <a:ext cx="2700337" cy="82153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954065" y="14301787"/>
            <a:ext cx="3664743" cy="82153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93893" y="14301787"/>
            <a:ext cx="2700337" cy="82153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09575"/>
            <a:ext cx="3384352" cy="17430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931" y="409575"/>
            <a:ext cx="5750718" cy="877966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2152650"/>
            <a:ext cx="3384352" cy="703659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643" y="14301787"/>
            <a:ext cx="2700337" cy="82153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954065" y="14301787"/>
            <a:ext cx="3664743" cy="82153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93893" y="14301787"/>
            <a:ext cx="2700337" cy="82153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324" y="7200900"/>
            <a:ext cx="6172200" cy="85010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324" y="919162"/>
            <a:ext cx="6172200" cy="6172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324" y="8051007"/>
            <a:ext cx="6172200" cy="120729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643" y="14301787"/>
            <a:ext cx="2700337" cy="82153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954065" y="14301787"/>
            <a:ext cx="3664743" cy="82153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93893" y="14301787"/>
            <a:ext cx="2700337" cy="82153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8643" y="617935"/>
            <a:ext cx="10415587" cy="25717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3" y="3600450"/>
            <a:ext cx="10415587" cy="1018341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8643" y="14301787"/>
            <a:ext cx="2700337" cy="82153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4065" y="14301787"/>
            <a:ext cx="3664743" cy="82153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93893" y="14301787"/>
            <a:ext cx="2700337" cy="82153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58075" y="411957"/>
            <a:ext cx="2314575" cy="87772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411957"/>
            <a:ext cx="6772275" cy="87772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8643" y="14301787"/>
            <a:ext cx="2700337" cy="82153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4065" y="14301787"/>
            <a:ext cx="3664743" cy="82153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93893" y="14301787"/>
            <a:ext cx="2700337" cy="82153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0" y="411957"/>
            <a:ext cx="9258300" cy="1714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2400300"/>
            <a:ext cx="9258300" cy="67889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9534525"/>
            <a:ext cx="2400300" cy="5476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4725" y="9534525"/>
            <a:ext cx="3257550" cy="5476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2350" y="9534525"/>
            <a:ext cx="2400300" cy="5476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nos 4 canaux de vente en 2026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</p:txBody>
      </p:sp>
      <p:pic>
        <p:nvPicPr>
          <p:cNvPr id="4" name="Logo Datashop" descr="datashop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000" y="9108000"/>
            <a:ext cx="3060000" cy="688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 Datashop · nos 4 canaux</dc:title>
  <dc:subject/>
  <dc:creator>Datashop · service communication</dc:creator>
  <cp:keywords/>
  <dc:description>Fichier du cours Word + PowerPoint BA1 (iSBi), Datashop est une entreprise fictive.</dc:description>
  <cp:lastModifiedBy>Datashop · service communication</cp:lastModifiedBy>
  <cp:revision>1</cp:revision>
  <dcterms:created xsi:type="dcterms:W3CDTF">2013-01-27T09:14:16Z</dcterms:created>
  <dcterms:modified xsi:type="dcterms:W3CDTF">2013-01-27T09:15:58Z</dcterms:modified>
  <cp:category/>
</cp:coreProperties>
</file>