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8" y="2130425"/>
            <a:ext cx="103633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17" y="3886200"/>
            <a:ext cx="853448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14" y="274638"/>
            <a:ext cx="146306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14" y="1600200"/>
            <a:ext cx="14630685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93" y="4406900"/>
            <a:ext cx="103633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93" y="2906713"/>
            <a:ext cx="103633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14" y="274638"/>
            <a:ext cx="146306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5" y="1600200"/>
            <a:ext cx="5384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60" y="1600200"/>
            <a:ext cx="5384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14" y="274638"/>
            <a:ext cx="1463068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5" y="1535113"/>
            <a:ext cx="538696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5" y="2174875"/>
            <a:ext cx="538696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27" y="1535113"/>
            <a:ext cx="538908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27" y="2174875"/>
            <a:ext cx="538908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14" y="274638"/>
            <a:ext cx="146306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12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79" y="273050"/>
            <a:ext cx="681573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0"/>
            <a:ext cx="401112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40" y="4800600"/>
            <a:ext cx="7315271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40" y="612775"/>
            <a:ext cx="7315271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40" y="5367338"/>
            <a:ext cx="7315271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14" y="274638"/>
            <a:ext cx="146306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14" y="1600200"/>
            <a:ext cx="14630685" cy="4525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86" y="274638"/>
            <a:ext cx="274322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5" y="274638"/>
            <a:ext cx="802647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814" y="6356350"/>
            <a:ext cx="379313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4240" y="6356350"/>
            <a:ext cx="51478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50360" y="6356350"/>
            <a:ext cx="379313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5" y="274638"/>
            <a:ext cx="109729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5" y="1600200"/>
            <a:ext cx="1097290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5" y="6356350"/>
            <a:ext cx="2844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40" y="6356350"/>
            <a:ext cx="3860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85" y="6356350"/>
            <a:ext cx="2844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Datashop, de 2011 à 2026</a:t>
            </a:r>
          </a:p>
        </p:txBody>
      </p:sp>
      <p:grpSp>
        <p:nvGrpSpPr>
          <p:cNvPr id="3" name="!!frise"/>
          <p:cNvGrpSpPr/>
          <p:nvPr/>
        </p:nvGrpSpPr>
        <p:grpSpPr>
          <a:xfrm>
            <a:off x="0" y="3456000"/>
            <a:ext cx="26640000" cy="1872000"/>
            <a:chOff x="0" y="3456000"/>
            <a:chExt cx="26640000" cy="1872000"/>
          </a:xfrm>
        </p:grpSpPr>
        <p:sp>
          <p:nvSpPr>
            <p:cNvPr id="4" name="Rectangle 3"/>
            <p:cNvSpPr/>
            <p:nvPr/>
          </p:nvSpPr>
          <p:spPr>
            <a:xfrm>
              <a:off x="1440000" y="3906000"/>
              <a:ext cx="23760000" cy="108000"/>
            </a:xfrm>
            <a:prstGeom prst="rect">
              <a:avLst/>
            </a:prstGeom>
            <a:solidFill>
              <a:srgbClr val="3B5BFD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5" name="jalon 2011"/>
            <p:cNvSpPr/>
            <p:nvPr/>
          </p:nvSpPr>
          <p:spPr>
            <a:xfrm>
              <a:off x="936000" y="3456000"/>
              <a:ext cx="1007999" cy="1007999"/>
            </a:xfrm>
            <a:prstGeom prst="ellipse">
              <a:avLst/>
            </a:prstGeom>
            <a:solidFill>
              <a:srgbClr val="00D3A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" name="année 2011"/>
            <p:cNvSpPr txBox="1"/>
            <p:nvPr/>
          </p:nvSpPr>
          <p:spPr>
            <a:xfrm>
              <a:off x="0" y="4608000"/>
              <a:ext cx="2880000" cy="72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800" b="1">
                  <a:solidFill>
                    <a:srgbClr val="0B1220"/>
                  </a:solidFill>
                </a:rPr>
                <a:t>2011</a:t>
              </a:r>
            </a:p>
          </p:txBody>
        </p:sp>
        <p:sp>
          <p:nvSpPr>
            <p:cNvPr id="7" name="jalon 2013"/>
            <p:cNvSpPr/>
            <p:nvPr/>
          </p:nvSpPr>
          <p:spPr>
            <a:xfrm>
              <a:off x="4896000" y="3456000"/>
              <a:ext cx="1007999" cy="1007999"/>
            </a:xfrm>
            <a:prstGeom prst="ellipse">
              <a:avLst/>
            </a:prstGeom>
            <a:solidFill>
              <a:srgbClr val="00D3A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8" name="année 2013"/>
            <p:cNvSpPr txBox="1"/>
            <p:nvPr/>
          </p:nvSpPr>
          <p:spPr>
            <a:xfrm>
              <a:off x="3960000" y="4608000"/>
              <a:ext cx="2880000" cy="72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800" b="1">
                  <a:solidFill>
                    <a:srgbClr val="0B1220"/>
                  </a:solidFill>
                </a:rPr>
                <a:t>2013</a:t>
              </a:r>
            </a:p>
          </p:txBody>
        </p:sp>
        <p:sp>
          <p:nvSpPr>
            <p:cNvPr id="9" name="jalon 2015"/>
            <p:cNvSpPr/>
            <p:nvPr/>
          </p:nvSpPr>
          <p:spPr>
            <a:xfrm>
              <a:off x="8856000" y="3456000"/>
              <a:ext cx="1007999" cy="1007999"/>
            </a:xfrm>
            <a:prstGeom prst="ellipse">
              <a:avLst/>
            </a:prstGeom>
            <a:solidFill>
              <a:srgbClr val="00D3A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0" name="année 2015"/>
            <p:cNvSpPr txBox="1"/>
            <p:nvPr/>
          </p:nvSpPr>
          <p:spPr>
            <a:xfrm>
              <a:off x="7920000" y="4608000"/>
              <a:ext cx="2880000" cy="72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800" b="1">
                  <a:solidFill>
                    <a:srgbClr val="0B1220"/>
                  </a:solidFill>
                </a:rPr>
                <a:t>2015</a:t>
              </a:r>
            </a:p>
          </p:txBody>
        </p:sp>
        <p:sp>
          <p:nvSpPr>
            <p:cNvPr id="11" name="jalon 2018"/>
            <p:cNvSpPr/>
            <p:nvPr/>
          </p:nvSpPr>
          <p:spPr>
            <a:xfrm>
              <a:off x="12816000" y="3456000"/>
              <a:ext cx="1007999" cy="1007999"/>
            </a:xfrm>
            <a:prstGeom prst="ellipse">
              <a:avLst/>
            </a:prstGeom>
            <a:solidFill>
              <a:srgbClr val="00D3A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2" name="année 2018"/>
            <p:cNvSpPr txBox="1"/>
            <p:nvPr/>
          </p:nvSpPr>
          <p:spPr>
            <a:xfrm>
              <a:off x="11880000" y="4608000"/>
              <a:ext cx="2880000" cy="72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800" b="1">
                  <a:solidFill>
                    <a:srgbClr val="0B1220"/>
                  </a:solidFill>
                </a:rPr>
                <a:t>2018</a:t>
              </a:r>
            </a:p>
          </p:txBody>
        </p:sp>
        <p:sp>
          <p:nvSpPr>
            <p:cNvPr id="13" name="jalon 2021"/>
            <p:cNvSpPr/>
            <p:nvPr/>
          </p:nvSpPr>
          <p:spPr>
            <a:xfrm>
              <a:off x="16776000" y="3456000"/>
              <a:ext cx="1007999" cy="1007999"/>
            </a:xfrm>
            <a:prstGeom prst="ellipse">
              <a:avLst/>
            </a:prstGeom>
            <a:solidFill>
              <a:srgbClr val="00D3A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4" name="année 2021"/>
            <p:cNvSpPr txBox="1"/>
            <p:nvPr/>
          </p:nvSpPr>
          <p:spPr>
            <a:xfrm>
              <a:off x="15840000" y="4608000"/>
              <a:ext cx="2880000" cy="72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800" b="1">
                  <a:solidFill>
                    <a:srgbClr val="0B1220"/>
                  </a:solidFill>
                </a:rPr>
                <a:t>2021</a:t>
              </a:r>
            </a:p>
          </p:txBody>
        </p:sp>
        <p:sp>
          <p:nvSpPr>
            <p:cNvPr id="15" name="jalon 2023"/>
            <p:cNvSpPr/>
            <p:nvPr/>
          </p:nvSpPr>
          <p:spPr>
            <a:xfrm>
              <a:off x="20736000" y="3456000"/>
              <a:ext cx="1007999" cy="1007999"/>
            </a:xfrm>
            <a:prstGeom prst="ellipse">
              <a:avLst/>
            </a:prstGeom>
            <a:solidFill>
              <a:srgbClr val="00D3A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6" name="année 2023"/>
            <p:cNvSpPr txBox="1"/>
            <p:nvPr/>
          </p:nvSpPr>
          <p:spPr>
            <a:xfrm>
              <a:off x="19800000" y="4608000"/>
              <a:ext cx="2880000" cy="72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800" b="1">
                  <a:solidFill>
                    <a:srgbClr val="0B1220"/>
                  </a:solidFill>
                </a:rPr>
                <a:t>2023</a:t>
              </a:r>
            </a:p>
          </p:txBody>
        </p:sp>
        <p:sp>
          <p:nvSpPr>
            <p:cNvPr id="17" name="jalon 2026"/>
            <p:cNvSpPr/>
            <p:nvPr/>
          </p:nvSpPr>
          <p:spPr>
            <a:xfrm>
              <a:off x="24695999" y="3456000"/>
              <a:ext cx="1007999" cy="1007999"/>
            </a:xfrm>
            <a:prstGeom prst="ellipse">
              <a:avLst/>
            </a:prstGeom>
            <a:solidFill>
              <a:srgbClr val="FF5C3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8" name="année 2026"/>
            <p:cNvSpPr txBox="1"/>
            <p:nvPr/>
          </p:nvSpPr>
          <p:spPr>
            <a:xfrm>
              <a:off x="23760000" y="4608000"/>
              <a:ext cx="2880000" cy="7200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800" b="1">
                  <a:solidFill>
                    <a:srgbClr val="0B1220"/>
                  </a:solidFill>
                </a:rPr>
                <a:t>2026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440000" y="5580000"/>
            <a:ext cx="936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000000"/>
                </a:solidFill>
                <a:latin typeface="Calibri"/>
              </a:rPr>
              <a:t>(une phrase par étape : 2011 : La télévente ouvre à Nantes ; 2013 : La boutique en ligne…)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Frise Datashop</dc:title>
  <dc:subject/>
  <dc:creator>Datashop · service communication</dc:creator>
  <cp:keywords/>
  <dc:description>Fichier du cours Word + PowerPoint BA1 (iSBi), Datashop est une entreprise fictive.</dc:description>
  <cp:lastModifiedBy>Datashop · service communication</cp:lastModifiedBy>
  <cp:revision>1</cp:revision>
  <dcterms:created xsi:type="dcterms:W3CDTF">2013-01-27T09:14:16Z</dcterms:created>
  <dcterms:modified xsi:type="dcterms:W3CDTF">2013-01-27T09:15:58Z</dcterms:modified>
  <cp:category/>
</cp:coreProperties>
</file>