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>
  <p:cmAuthor id="0" name="Camille Roy" initials="CR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Com1" Type="http://schemas.openxmlformats.org/officeDocument/2006/relationships/commentAuthors" Target="commentAuthors.xml"/></Relationships>
</file>

<file path=ppt/comments/comment1.xml><?xml version="1.0" encoding="utf-8"?>
<p:cmLst xmlns:p="http://schemas.openxmlformats.org/presentationml/2006/main">
  <p:cm authorId="0" dt="2026-10-06T10:01:00.000" idx="1">
    <p:pos x="10" y="10"/>
    <p:text>Ce premier écran doit donner envie de faire défiler : un titre court, le logo, et c'est tout.</p:text>
  </p:cm>
</p:cmLst>
</file>

<file path=ppt/comments/comment2.xml><?xml version="1.0" encoding="utf-8"?>
<p:cmLst xmlns:p="http://schemas.openxmlformats.org/presentationml/2006/main">
  <p:cm authorId="0" dt="2026-10-06T10:02:00.000" idx="2">
    <p:pos x="10" y="10"/>
    <p:text>Écris la hausse en grand, sous sa forme courte (+16,2 %), pas en toutes lettres.</p:text>
  </p:cm>
</p:cmLst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8" y="2130425"/>
            <a:ext cx="103633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17" y="3886200"/>
            <a:ext cx="853448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14" y="274638"/>
            <a:ext cx="1463068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14" y="1600200"/>
            <a:ext cx="14630685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93" y="4406900"/>
            <a:ext cx="103633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93" y="2906713"/>
            <a:ext cx="103633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14" y="274638"/>
            <a:ext cx="1463068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5" y="1600200"/>
            <a:ext cx="5384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60" y="1600200"/>
            <a:ext cx="5384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14" y="274638"/>
            <a:ext cx="1463068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5" y="1535113"/>
            <a:ext cx="538696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5" y="2174875"/>
            <a:ext cx="538696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27" y="1535113"/>
            <a:ext cx="538908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27" y="2174875"/>
            <a:ext cx="538908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14" y="274638"/>
            <a:ext cx="1463068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0"/>
            <a:ext cx="401112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79" y="273050"/>
            <a:ext cx="681573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0"/>
            <a:ext cx="401112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40" y="4800600"/>
            <a:ext cx="7315271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40" y="612775"/>
            <a:ext cx="7315271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40" y="5367338"/>
            <a:ext cx="7315271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14" y="274638"/>
            <a:ext cx="1463068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14" y="1600200"/>
            <a:ext cx="14630685" cy="4525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86" y="274638"/>
            <a:ext cx="274322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5" y="274638"/>
            <a:ext cx="802647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5" y="274638"/>
            <a:ext cx="1097290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5" y="1600200"/>
            <a:ext cx="1097290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5" y="6356350"/>
            <a:ext cx="2844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40" y="6356350"/>
            <a:ext cx="3860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85" y="6356350"/>
            <a:ext cx="2844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Com1" Type="http://schemas.openxmlformats.org/officeDocument/2006/relationships/comments" Target="../comments/commen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Com2" Type="http://schemas.openxmlformats.org/officeDocument/2006/relationships/comments" Target="../comments/commen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720000"/>
            <a:ext cx="10728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000000"/>
                </a:solidFill>
                <a:latin typeface="Calibri"/>
              </a:rPr>
              <a:t>Datashop 2026 en chiffres : notre année racontée en quelques écrans, pour nos clients et nos partenaires, à partir du rapport d'activité publié ce mois-ci.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720000"/>
            <a:ext cx="10728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000000"/>
                </a:solidFill>
                <a:latin typeface="Calibri"/>
              </a:rPr>
              <a:t>Le chiffre d'affaires a progressé de 16,2 pour cent entre 2025 et 2026, passant de 201 610 euros à 234 291 euros, et il a été en hausse chaque mois de l'année par rapport au même mois de l'année précédente.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720000"/>
            <a:ext cx="10728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000000"/>
                </a:solidFill>
                <a:latin typeface="Calibri"/>
              </a:rPr>
              <a:t>Nos clients ont passé 936 commandes valides sur les deux années, pour un panier moyen de 465,71 euros, ce qui place Datashop parmi les distributeurs de matériel informatique qui grandissent.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720000"/>
            <a:ext cx="10728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000000"/>
                </a:solidFill>
                <a:latin typeface="Calibri"/>
              </a:rPr>
              <a:t>Nos quatre canaux en 2026 :</a:t>
            </a:r>
          </a:p>
          <a:p>
            <a:r>
              <a:rPr sz="2000" b="0">
                <a:solidFill>
                  <a:srgbClr val="000000"/>
                </a:solidFill>
                <a:latin typeface="Calibri"/>
              </a:rPr>
              <a:t>Site web	84 k€</a:t>
            </a:r>
          </a:p>
          <a:p>
            <a:r>
              <a:rPr sz="2000" b="0">
                <a:solidFill>
                  <a:srgbClr val="000000"/>
                </a:solidFill>
                <a:latin typeface="Calibri"/>
              </a:rPr>
              <a:t>Magasins	65 k€</a:t>
            </a:r>
          </a:p>
          <a:p>
            <a:r>
              <a:rPr sz="2000" b="0">
                <a:solidFill>
                  <a:srgbClr val="000000"/>
                </a:solidFill>
                <a:latin typeface="Calibri"/>
              </a:rPr>
              <a:t>Télévente	52 k€</a:t>
            </a:r>
          </a:p>
          <a:p>
            <a:r>
              <a:rPr sz="2000" b="0">
                <a:solidFill>
                  <a:srgbClr val="000000"/>
                </a:solidFill>
                <a:latin typeface="Calibri"/>
              </a:rPr>
              <a:t>Marketplace	33 k€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720000"/>
            <a:ext cx="10728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000000"/>
                </a:solidFill>
                <a:latin typeface="Calibri"/>
              </a:rPr>
              <a:t>La télévente progresse de 71 pour cent en un an et devient notre canal le plus dynamique, devant la marketplace, le site web et les magasins.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720000"/>
            <a:ext cx="10728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000000"/>
                </a:solidFill>
                <a:latin typeface="Calibri"/>
              </a:rPr>
              <a:t>Brouillon : écran en double, à supprimer.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720000"/>
            <a:ext cx="10728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000000"/>
                </a:solidFill>
                <a:latin typeface="Calibri"/>
              </a:rPr>
              <a:t>Brouillon : autre version du titre, à supprimer.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720000"/>
            <a:ext cx="10728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000000"/>
                </a:solidFill>
                <a:latin typeface="Calibri"/>
              </a:rPr>
              <a:t>Merci à nos clients et à nos équipes : rendez-vous en 2027 pour la suite de l'aventure Datashop, avec de nouveaux services et toujours plus de proximité.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720000"/>
            <a:ext cx="10728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000000"/>
                </a:solidFill>
                <a:latin typeface="Calibri"/>
              </a:rPr>
              <a:t>Brouillon : notes pour la directrice, à supprimer.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Carrousel Datashop (brut)</dc:title>
  <dc:subject/>
  <dc:creator>Datashop · service communication</dc:creator>
  <cp:keywords/>
  <dc:description>Fichier du cours Word + PowerPoint BA1 (iSBi), Datashop est une entreprise fictive.</dc:description>
  <cp:lastModifiedBy>Datashop · service communication</cp:lastModifiedBy>
  <cp:revision>1</cp:revision>
  <dcterms:created xsi:type="dcterms:W3CDTF">2013-01-27T09:14:16Z</dcterms:created>
  <dcterms:modified xsi:type="dcterms:W3CDTF">2013-01-27T09:15:58Z</dcterms:modified>
  <cp:category/>
</cp:coreProperties>
</file>